
<file path=Configurations2/accelerator/current.xml>
</file>

<file path=META-INF/manifest.xml><?xml version="1.0" encoding="utf-8"?>
<manifest:manifest xmlns:manifest="urn:oasis:names:tc:opendocument:xmlns:manifest:1.0">
  <manifest:file-entry manifest:media-type="application/vnd.oasis.opendocument.text" manifest:version="1.2" manifest:full-path="/"/>
  <manifest:file-entry manifest:media-type="" manifest:full-path="Configurations2/statusbar/"/>
  <manifest:file-entry manifest:media-type="" manifest:full-path="Configurations2/accelerator/current.xml"/>
  <manifest:file-entry manifest:media-type="" manifest:full-path="Configurations2/accelerator/"/>
  <manifest:file-entry manifest:media-type="" manifest:full-path="Configurations2/floater/"/>
  <manifest:file-entry manifest:media-type="" manifest:full-path="Configurations2/popupmenu/"/>
  <manifest:file-entry manifest:media-type="" manifest:full-path="Configurations2/progressbar/"/>
  <manifest:file-entry manifest:media-type="" manifest:full-path="Configurations2/menubar/"/>
  <manifest:file-entry manifest:media-type="" manifest:full-path="Configurations2/toolbar/"/>
  <manifest:file-entry manifest:media-type="" manifest:full-path="Configurations2/images/Bitmaps/"/>
  <manifest:file-entry manifest:media-type="" manifest:full-path="Configurations2/images/"/>
  <manifest:file-entry manifest:media-type="application/vnd.sun.xml.ui.configuration" manifest:full-path="Configurations2/"/>
  <manifest:file-entry manifest:media-type="image/png" manifest:full-path="Pictures/1000020100000200000002BAC0EBB8D6.png"/>
  <manifest:file-entry manifest:media-type="image/png" manifest:full-path="Pictures/10000201000001900000005D4703F606.png"/>
  <manifest:file-entry manifest:media-type="image/png" manifest:full-path="Pictures/10000201000004CF0000051864360A5F.png"/>
  <manifest:file-entry manifest:media-type="" manifest:full-path="Pictures/"/>
  <manifest:file-entry manifest:media-type="text/xml" manifest:full-path="content.xml"/>
  <manifest:file-entry manifest:media-type="application/rdf+xml" manifest:full-path="manifest.rdf"/>
  <manifest:file-entry manifest:media-type="text/xml" manifest:full-path="styles.xml"/>
  <manifest:file-entry manifest:media-type="text/xml" manifest:full-path="meta.xml"/>
  <manifest:file-entry manifest:media-type="" manifest:full-path="Thumbnails/thumbnail.png"/>
  <manifest:file-entry manifest:media-type="" manifest:full-path="Thumbnails/"/>
  <manifest:file-entry manifest:media-type="text/xml" manifest:full-path="settings.xml"/>
</manifest:manifest>
</file>

<file path=content.xml><?xml version="1.0" encoding="utf-8"?>
<office:document-content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xforms="http://www.w3.org/2002/xforms" xmlns:xsd="http://www.w3.org/2001/XMLSchema" xmlns:xsi="http://www.w3.org/2001/XMLSchema-instance" xmlns:rpt="http://openoffice.org/2005/report" xmlns:of="urn:oasis:names:tc:opendocument:xmlns:of:1.2" xmlns:xhtml="http://www.w3.org/1999/xhtml" xmlns:grddl="http://www.w3.org/2003/g/data-view#" xmlns:field="urn:openoffice:names:experimental:ooo-ms-interop:xmlns:field:1.0" office:version="1.2" grddl:transformation="http://docs.oasis-open.org/office/1.2/xslt/odf2rdf.xsl">
  <office:scripts/>
  <office:font-face-decls>
    <style:font-face style:name="Mangal1" svg:font-family="Mangal"/>
    <style:font-face style:name="Cambria" svg:font-family="Cambria" style:font-family-generic="roman" style:font-pitch="variable"/>
    <style:font-face style:name="PT Sans" svg:font-family="'PT Sans'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dobe Naskh Medium" svg:font-family="'Adobe Naskh Medium'" style:font-family-generic="system" style:font-pitch="variable"/>
    <style:font-face style:name="Arial1" svg:font-family="Arial" style:font-family-generic="system" style:font-pitch="variable"/>
    <style:font-face style:name="Courier New" svg:font-family="'Courier New'" style:font-family-generic="system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  <style:font-face style:name="Tahoma" svg:font-family="Tahoma" style:font-family-generic="system" style:font-pitch="variable"/>
    <style:font-face style:name="Times New Roman1" svg:font-family="'Times New Roman'" style:font-family-generic="system" style:font-pitch="variable"/>
  </office:font-face-decls>
  <office:automatic-styles>
    <style:style style:name="P1" style:family="paragraph" style:parent-style-name="Header" style:master-page-name="">
      <style:paragraph-properties style:page-number="auto"/>
    </style:style>
    <style:style style:name="P2" style:family="paragraph" style:parent-style-name="Standard">
      <style:paragraph-properties fo:text-align="justify" style:justify-single-word="false"/>
      <style:text-properties style:font-name="Cambria" fo:font-style="italic" style:font-style-asian="italic"/>
    </style:style>
    <style:style style:name="P3" style:family="paragraph" style:parent-style-name="Standard">
      <style:paragraph-properties fo:text-align="justify" style:justify-single-word="false"/>
    </style:style>
    <style:style style:name="P4" style:family="paragraph" style:parent-style-name="Standard">
      <style:paragraph-properties fo:text-align="justify" style:justify-single-word="false"/>
      <style:text-properties fo:color="#000000" style:font-name="Cambria"/>
    </style:style>
    <style:style style:name="P5" style:family="paragraph" style:parent-style-name="Standard">
      <style:paragraph-properties fo:text-align="justify" style:justify-single-word="false" fo:orphans="2" fo:widows="2" fo:hyphenation-ladder-count="no-limit" fo:background-color="#ffffff">
        <style:background-image/>
      </style:paragraph-properties>
      <style:text-properties fo:hyphenate="false" fo:hyphenation-remain-char-count="2" fo:hyphenation-push-char-count="2"/>
    </style:style>
    <style:style style:name="P6" style:family="paragraph" style:parent-style-name="Footer" style:master-page-name="">
      <style:paragraph-properties fo:text-align="center" style:justify-single-word="false" style:page-number="auto"/>
      <style:text-properties style:font-name="PT Sans" style:font-name-complex="Adobe Naskh Medium"/>
    </style:style>
    <style:style style:name="P7" style:family="paragraph" style:parent-style-name="Standard" style:master-page-name="Standard">
      <style:paragraph-properties fo:margin-left="3.752cm" fo:margin-right="0cm" fo:text-indent="-3.752cm" style:auto-text-indent="false" style:page-number="auto"/>
      <style:text-properties fo:font-style="italic" fo:font-weight="bold" style:font-style-asian="italic" style:font-weight-asian="bold" style:font-style-complex="italic"/>
    </style:style>
    <style:style style:name="P8" style:family="paragraph" style:parent-style-name="Standard">
      <style:paragraph-properties fo:text-align="justify" style:justify-single-word="false"/>
      <style:text-properties style:font-name="Cambria"/>
    </style:style>
    <style:style style:name="P9" style:family="paragraph" style:parent-style-name="Standard">
      <style:paragraph-properties fo:text-align="justify" style:justify-single-word="false"/>
      <style:text-properties fo:color="#000000" style:font-name="Cambria"/>
    </style:style>
    <style:style style:name="P10" style:family="paragraph" style:parent-style-name="Standard">
      <style:paragraph-properties fo:margin-top="0cm" fo:margin-bottom="0.265cm" fo:text-align="justify" style:justify-single-word="false" fo:orphans="2" fo:widows="2" fo:hyphenation-ladder-count="no-limit" fo:background-color="#ffffff">
        <style:background-image/>
      </style:paragraph-properties>
      <style:text-properties fo:color="#000000" style:font-name="Cambria" style:letter-kerning="true" style:font-name-asian="Times New Roman1" style:language-asian="it" style:country-asian="IT" style:font-name-complex="Times New Roman1" style:language-complex="ar" style:country-complex="SA" fo:hyphenate="false" fo:hyphenation-remain-char-count="2" fo:hyphenation-push-char-count="2"/>
    </style:style>
    <style:style style:name="P11" style:family="paragraph" style:parent-style-name="Standard">
      <style:paragraph-properties fo:text-align="justify" style:justify-single-word="false" fo:orphans="2" fo:widows="2" fo:hyphenation-ladder-count="no-limit" fo:background-color="#ffffff">
        <style:background-image/>
      </style:paragraph-properties>
      <style:text-properties fo:color="#222222" style:font-name="Cambria" style:letter-kerning="true" style:font-name-asian="Times New Roman1" style:language-asian="it" style:country-asian="IT" style:font-name-complex="Arial1" style:language-complex="ar" style:country-complex="SA" fo:hyphenate="false" fo:hyphenation-remain-char-count="2" fo:hyphenation-push-char-count="2"/>
    </style:style>
    <style:style style:name="T1" style:family="text">
      <style:text-properties style:font-name="Cambria"/>
    </style:style>
    <style:style style:name="T2" style:family="text">
      <style:text-properties fo:color="#000000" style:font-name="Cambria"/>
    </style:style>
    <style:style style:name="T3" style:family="text">
      <style:text-properties fo:color="#222222" style:font-name="Cambria" style:letter-kerning="true" style:font-name-asian="Times New Roman1" style:language-asian="it" style:country-asian="IT" style:font-name-complex="Arial1" style:language-complex="ar" style:country-complex="SA"/>
    </style:style>
    <style:style style:name="fr1" style:family="graphic" style:parent-style-name="Graphics">
      <style:graphic-properties style:vertical-pos="top" style:vertical-rel="baseline" fo:padding="0cm" fo:border="none" style:mirror="none" fo:clip="rect(0cm, 0cm, 0cm, 0cm)" draw:luminance="0%" draw:contrast="0%" draw:red="0%" draw:green="0%" draw:blue="0%" draw:gamma="100%" draw:color-inversion="false" draw:image-opacity="100%" draw:color-mode="standard"/>
    </style:style>
    <style:style style:name="fr2" style:family="graphic" style:parent-style-name="Graphics">
      <style:graphic-properties style:horizontal-pos="center" style:horizontal-rel="paragraph" fo:padding="0cm" fo:border="none" style:mirror="none" fo:clip="rect(0cm, 0cm, 0cm, 0cm)" draw:luminance="0%" draw:contrast="0%" draw:red="0%" draw:green="0%" draw:blue="0%" draw:gamma="100%" draw:color-inversion="false" draw:image-opacity="100%" draw:color-mode="standard"/>
    </style:style>
  </office:automatic-styles>
  <office:body>
    <office:text>
      <office:forms form:automatic-focus="false" form:apply-design-mode="false"/>
      <text:sequence-decls>
        <text:sequence-decl text:display-outline-level="0" text:name="Illustration"/>
        <text:sequence-decl text:display-outline-level="0" text:name="Table"/>
        <text:sequence-decl text:display-outline-level="0" text:name="Text"/>
        <text:sequence-decl text:display-outline-level="0" text:name="Drawing"/>
      </text:sequence-decls>
      <text:p text:style-name="P7">Nota stampa: GirArese</text:p>
      <text:p text:style-name="P2"/>
      <text:p text:style-name="P8">Entra nella terza annualità il progetto “Arese: la città dei ProMotori Culturali”, finanziato dalla Fondazione Cariplo e che vuole diffondere l’attività culturale aresina.</text:p>
      <text:p text:style-name="P10">Il progetto Promotori Culturali, vuole lasciare in eredità uno stile di lavoro collaborativo al nostro territorio ed è per questo che il 13 ottobre è stato realizzato allo Spazio Giovani YoungDoIt un momento di verifica, condotto dall’esperta Natascia Tonin nella forma innovativa del World Caffè. Ossia si è creato un ambiente di lavoro informale (un autentico bar-caffè), dove i partecipanti si sono lasciati coinvolgere in una discussione libera ed appassionata.</text:p>
      <text:p text:style-name="P3">
        <text:span text:style-name="T1">Quindi si è ripartiti con le attività, si è infatti concluso questo fine settimana il percorso di officina musicale, guidato da Isola delle Note e rivolto ai giovani aresini, con la visita al Music Village di Novegro “Guitars and Beyound”. Mentre a fine mese ricomincerà la preparazione del teatro di comunità guidato da Marcello Chiarenza e che vede coinvolti vari gruppi e associazioni della città. Si tratta di un teatro sperimentale, fatto di movimenti scenici, dove gli oggetti realizzati dai partecipanti si animeranno all’interno di uno </text:span>
        <text:span text:style-name="T2">spettacolo sulla Creazione, che avrà luogo alla fine di maggio.</text:span>
      </text:p>
      <text:p text:style-name="P4">Il prossimo appuntamento dei Promotori Culturali invece è per domenica 4 novembre alle 16,00 presso la sala polivalente del Centro Civico “Agorà” con il nuovo spettacolo dei Coriandoli “E’ brutta la guerra”, scritto e diretto da Lionello Turrini sulla vita ai tempi della prima guerra mondiale di cui ricorre il centenario.</text:p>
      <text:p text:style-name="P5">
        <text:span text:style-name="T2">Infine in questi giorni sul canale Youtube “Promotori Culturali Arese” (</text:span>
        <text:a xlink:type="simple" xlink:href="https://www.youtube.com/channel/UCdy0L_muCh5Vk0ppv_IOwiQ/videos">
          <text:span text:style-name="T1">https://www.youtube.com/channel/UCdy0L_muCh5Vk0ppv_IOwiQ/videos</text:span>
        </text:a>
        <text:span text:style-name="T2">)</text:span>
      </text:p>
      <text:p text:style-name="P5">
        <text:span text:style-name="T2">sono stati pubblicati i lavori realizzati dai</text:span>
        <text:span text:style-name="T3"> ragazzi dell'officina sulla comunicazione (che ha coinvolto il Liceo Artistico "Fontana"), si trat</text:span>
        <text:bookmark text:name="_GoBack"/>
        <text:span text:style-name="T3">ta di 5 videoclip sulla nostra città: il centro storico e il "Centro Salesiano San Domenico Savio", il Museo Storico dell'Alfa Romeo, il Centro Sportivo "Davide Ancillotto" e il Centro Civico "Agorà", il Centro Commerciale "Il Centro" e Villa "La Valera"... per un'Arese policentrica! I Promotori invitano a scegliere il preferito, cliccando "Mi Piace" direttamente sul video che apprezzate maggiormente!</text:span>
      </text:p>
      <text:p text:style-name="P11">I ragazzi hanno mostrato quanto è bella la città sotto vari punti di vista, questi videoclip intendono promuovere Arese!</text:p>
      <text:p text:style-name="P4"/>
      <text:p text:style-name="Standard"/>
    </office:text>
  </office:body>
</office:document-content>
</file>

<file path=meta.xml><?xml version="1.0" encoding="utf-8"?>
<office:document-meta xmlns:office="urn:oasis:names:tc:opendocument:xmlns:office:1.0" xmlns:xlink="http://www.w3.org/1999/xlink" xmlns:dc="http://purl.org/dc/elements/1.1/" xmlns:meta="urn:oasis:names:tc:opendocument:xmlns:meta:1.0" xmlns:ooo="http://openoffice.org/2004/office" xmlns:grddl="http://www.w3.org/2003/g/data-view#" office:version="1.2" grddl:transformation="http://docs.oasis-open.org/office/1.2/xslt/odf2rdf.xsl">
  <office:meta>
    <meta:initial-creator>Massimo Giuggioli</meta:initial-creator>
    <dc:creator>Mariagrazia Allievi</dc:creator>
    <meta:editing-cycles>4</meta:editing-cycles>
    <meta:print-date>2018-04-11T16:07:00</meta:print-date>
    <meta:creation-date>2018-10-31T09:27:00</meta:creation-date>
    <dc:date>2018-11-02T10:09:24.36</dc:date>
    <meta:editing-duration>PT00H01M09S</meta:editing-duration>
    <meta:generator>OpenOffice.org/3.2$Win32 OpenOffice.org_project/320m18$Build-9502</meta:generator>
    <meta:document-statistic meta:table-count="0" meta:image-count="3" meta:object-count="0" meta:page-count="1" meta:paragraph-count="10" meta:word-count="364" meta:character-count="2441"/>
    <meta:template xlink:type="simple" xlink:actuate="onRequest" xlink:title="Normal.dotm" xlink:href=""/>
  </office:meta>
</office:document-meta>
</file>

<file path=settings.xml><?xml version="1.0" encoding="utf-8"?>
<office:document-settings xmlns:office="urn:oasis:names:tc:opendocument:xmlns:office:1.0" xmlns:xlink="http://www.w3.org/1999/xlink" xmlns:config="urn:oasis:names:tc:opendocument:xmlns:config:1.0" xmlns:ooo="http://openoffice.org/2004/office" office:version="1.2">
  <office:settings>
    <config:config-item-set config:name="ooo:view-settings">
      <config:config-item config:name="ViewAreaTop" config:type="int">0</config:config-item>
      <config:config-item config:name="ViewAreaLeft" config:type="int">0</config:config-item>
      <config:config-item config:name="ViewAreaWidth" config:type="int">32572</config:config-item>
      <config:config-item config:name="ViewAreaHeight" config:type="int">21565</config:config-item>
      <config:config-item config:name="ShowRedlineChanges" config:type="boolean">true</config:config-item>
      <config:config-item config:name="InBrowseMode" config:type="boolean">false</config:config-item>
      <config:config-item-map-indexed config:name="Views">
        <config:config-item-map-entry>
          <config:config-item config:name="ViewId" config:type="string">view2</config:config-item>
          <config:config-item config:name="ViewLeft" config:type="int">20154</config:config-item>
          <config:config-item config:name="ViewTop" config:type="int">8481</config:config-item>
          <config:config-item config:name="VisibleLeft" config:type="int">0</config:config-item>
          <config:config-item config:name="VisibleTop" config:type="int">0</config:config-item>
          <config:config-item config:name="VisibleRight" config:type="int">32570</config:config-item>
          <config:config-item config:name="VisibleBottom" config:type="int">21564</config:config-item>
          <config:config-item config:name="ZoomType" config:type="short">0</config:config-item>
          <config:config-item config:name="ViewLayoutColumns" config:type="short">1</config:config-item>
          <config:config-item config:name="ViewLayoutBookMode" config:type="boolean">false</config:config-item>
          <config:config-item config:name="ZoomFactor" config:type="short">100</config:config-item>
          <config:config-item config:name="IsSelectedFrame" config:type="boolean">false</config:config-item>
        </config:config-item-map-entry>
      </config:config-item-map-indexed>
    </config:config-item-set>
    <config:config-item-set config:name="ooo:configuration-settings">
      <config:config-item config:name="AddParaSpacingToTableCells" config:type="boolean">true</config:config-item>
      <config:config-item config:name="PrintPaperFromSetup" config:type="boolean">false</config:config-item>
      <config:config-item config:name="IsKernAsianPunctuation" config:type="boolean">false</config:config-item>
      <config:config-item config:name="PrintReversed" config:type="boolean">false</config:config-item>
      <config:config-item config:name="LinkUpdateMode" config:type="short">1</config:config-item>
      <config:config-item config:name="DoNotCaptureDrawObjsOnPage" config:type="boolean">false</config:config-item>
      <config:config-item config:name="SaveVersionOnClose" config:type="boolean">false</config:config-item>
      <config:config-item config:name="PrintEmptyPages" config:type="boolean">true</config:config-item>
      <config:config-item config:name="PrintSingleJobs" config:type="boolean">false</config:config-item>
      <config:config-item config:name="AllowPrintJobCancel" config:type="boolean">true</config:config-item>
      <config:config-item config:name="AddFrameOffsets" config:type="boolean">false</config:config-item>
      <config:config-item config:name="PrintLeftPages" config:type="boolean">true</config:config-item>
      <config:config-item config:name="PrintTables" config:type="boolean">true</config:config-item>
      <config:config-item config:name="ProtectForm" config:type="boolean">false</config:config-item>
      <config:config-item config:name="ChartAutoUpdate" config:type="boolean">true</config:config-item>
      <config:config-item config:name="PrintControls" config:type="boolean">true</config:config-item>
      <config:config-item config:name="PrinterSetup" config:type="base64Binary"/>
      <config:config-item config:name="CurrentDatabaseDataSource" config:type="string"/>
      <config:config-item config:name="LoadReadonly" config:type="boolean">false</config:config-item>
      <config:config-item config:name="CurrentDatabaseCommand" config:type="string"/>
      <config:config-item config:name="ConsiderTextWrapOnObjPos" config:type="boolean">false</config:config-item>
      <config:config-item config:name="ApplyUserData" config:type="boolean">true</config:config-item>
      <config:config-item config:name="AddParaTableSpacing" config:type="boolean">false</config:config-item>
      <config:config-item config:name="FieldAutoUpdate" config:type="boolean">true</config:config-item>
      <config:config-item config:name="IgnoreFirstLineIndentInNumbering" config:type="boolean">false</config:config-item>
      <config:config-item config:name="TabsRelativeToIndent" config:type="boolean">false</config:config-item>
      <config:config-item config:name="IgnoreTabsAndBlanksForLineCalculation" config:type="boolean">false</config:config-item>
      <config:config-item config:name="PrintAnnotationMode" config:type="short">0</config:config-item>
      <config:config-item config:name="AddParaTableSpacingAtStart" config:type="boolean">true</config:config-item>
      <config:config-item config:name="UseOldPrinterMetrics" config:type="boolean">false</config:config-item>
      <config:config-item config:name="TableRowKeep" config:type="boolean">false</config:config-item>
      <config:config-item config:name="PrinterName" config:type="string"/>
      <config:config-item config:name="PrintFaxName" config:type="string"/>
      <config:config-item config:name="UnxForceZeroExtLeading" config:type="boolean">false</config:config-item>
      <config:config-item config:name="PrintTextPlaceholder" config:type="boolean">false</config:config-item>
      <config:config-item config:name="DoNotJustifyLinesWithManualBreak" config:type="boolean">false</config:config-item>
      <config:config-item config:name="PrintRightPages" config:type="boolean">true</config:config-item>
      <config:config-item config:name="CharacterCompressionType" config:type="short">0</config:config-item>
      <config:config-item config:name="UseFormerTextWrapping" config:type="boolean">false</config:config-item>
      <config:config-item config:name="IsLabelDocument" config:type="boolean">false</config:config-item>
      <config:config-item config:name="AlignTabStopPosition" config:type="boolean">true</config:config-item>
      <config:config-item config:name="PrintHiddenText" config:type="boolean">false</config:config-item>
      <config:config-item config:name="DoNotResetParaAttrsForNumFont" config:type="boolean">false</config:config-item>
      <config:config-item config:name="PrintPageBackground" config:type="boolean">true</config:config-item>
      <config:config-item config:name="CurrentDatabaseCommandType" config:type="int">0</config:config-item>
      <config:config-item config:name="OutlineLevelYieldsNumbering" config:type="boolean">false</config:config-item>
      <config:config-item config:name="PrintProspect" config:type="boolean">false</config:config-item>
      <config:config-item-map-indexed config:name="ForbiddenCharacters">
        <config:config-item-map-entry>
          <config:config-item config:name="Language" config:type="string">it</config:config-item>
          <config:config-item config:name="Country" config:type="string">IT</config:config-item>
          <config:config-item config:name="Variant" config:type="string"/>
          <config:config-item config:name="BeginLine" config:type="string"/>
          <config:config-item config:name="EndLine" config:type="string"/>
        </config:config-item-map-entry>
      </config:config-item-map-indexed>
      <config:config-item config:name="PrintGraphics" config:type="boolean">true</config:config-item>
      <config:config-item config:name="SaveGlobalDocumentLinks" config:type="boolean">false</config:config-item>
      <config:config-item config:name="PrintProspectRTL" config:type="boolean">false</config:config-item>
      <config:config-item config:name="UseFormerLineSpacing" config:type="boolean">false</config:config-item>
      <config:config-item config:name="AddExternalLeading" config:type="boolean">true</config:config-item>
      <config:config-item config:name="UseFormerObjectPositioning" config:type="boolean">false</config:config-item>
      <config:config-item config:name="RedlineProtectionKey" config:type="base64Binary"/>
      <config:config-item config:name="ClipAsCharacterAnchoredWriterFlyFrames" config:type="boolean">false</config:config-item>
      <config:config-item config:name="UseOldNumbering" config:type="boolean">false</config:config-item>
      <config:config-item config:name="PrintDrawings" config:type="boolean">true</config:config-item>
      <config:config-item config:name="PrinterIndependentLayout" config:type="string">high-resolution</config:config-item>
      <config:config-item config:name="TabAtLeftIndentForParagraphsInList" config:type="boolean">false</config:config-item>
      <config:config-item config:name="PrintBlackFonts" config:type="boolean">false</config:config-item>
      <config:config-item config:name="UpdateFromTemplate" config:type="boolean">true</config:config-item>
    </config:config-item-set>
  </office:settings>
</office:document-settings>
</file>

<file path=styles.xml><?xml version="1.0" encoding="utf-8"?>
<office:document-styles xmlns:office="urn:oasis:names:tc:opendocument:xmlns:office:1.0" xmlns:style="urn:oasis:names:tc:opendocument:xmlns:style:1.0" xmlns:text="urn:oasis:names:tc:opendocument:xmlns:text:1.0" xmlns:table="urn:oasis:names:tc:opendocument:xmlns:table:1.0" xmlns:draw="urn:oasis:names:tc:opendocument:xmlns:drawing:1.0" xmlns:fo="urn:oasis:names:tc:opendocument:xmlns:xsl-fo-compatible:1.0" xmlns:xlink="http://www.w3.org/1999/xlink" xmlns:dc="http://purl.org/dc/elements/1.1/" xmlns:meta="urn:oasis:names:tc:opendocument:xmlns:meta:1.0" xmlns:number="urn:oasis:names:tc:opendocument:xmlns:datastyle:1.0" xmlns:svg="urn:oasis:names:tc:opendocument:xmlns:svg-compatible:1.0" xmlns:chart="urn:oasis:names:tc:opendocument:xmlns:chart:1.0" xmlns:dr3d="urn:oasis:names:tc:opendocument:xmlns:dr3d:1.0" xmlns:math="http://www.w3.org/1998/Math/MathML" xmlns:form="urn:oasis:names:tc:opendocument:xmlns:form:1.0" xmlns:script="urn:oasis:names:tc:opendocument:xmlns:script:1.0" xmlns:ooo="http://openoffice.org/2004/office" xmlns:ooow="http://openoffice.org/2004/writer" xmlns:oooc="http://openoffice.org/2004/calc" xmlns:dom="http://www.w3.org/2001/xml-events" xmlns:rpt="http://openoffice.org/2005/report" xmlns:of="urn:oasis:names:tc:opendocument:xmlns:of:1.2" xmlns:xhtml="http://www.w3.org/1999/xhtml" xmlns:grddl="http://www.w3.org/2003/g/data-view#" office:version="1.2" grddl:transformation="http://docs.oasis-open.org/office/1.2/xslt/odf2rdf.xsl">
  <office:font-face-decls>
    <style:font-face style:name="Mangal1" svg:font-family="Mangal"/>
    <style:font-face style:name="Cambria" svg:font-family="Cambria" style:font-family-generic="roman" style:font-pitch="variable"/>
    <style:font-face style:name="PT Sans" svg:font-family="'PT Sans'" style:font-family-generic="roman" style:font-pitch="variable"/>
    <style:font-face style:name="Times New Roman" svg:font-family="'Times New Roman'" style:font-family-generic="roman" style:font-pitch="variable"/>
    <style:font-face style:name="Arial" svg:font-family="Arial" style:font-family-generic="swiss" style:font-pitch="variable"/>
    <style:font-face style:name="Adobe Naskh Medium" svg:font-family="'Adobe Naskh Medium'" style:font-family-generic="system" style:font-pitch="variable"/>
    <style:font-face style:name="Arial1" svg:font-family="Arial" style:font-family-generic="system" style:font-pitch="variable"/>
    <style:font-face style:name="Courier New" svg:font-family="'Courier New'" style:font-family-generic="system" style:font-pitch="variable"/>
    <style:font-face style:name="Mangal" svg:font-family="Mangal" style:font-family-generic="system" style:font-pitch="variable"/>
    <style:font-face style:name="SimSun" svg:font-family="SimSun" style:font-family-generic="system" style:font-pitch="variable"/>
    <style:font-face style:name="Tahoma" svg:font-family="Tahoma" style:font-family-generic="system" style:font-pitch="variable"/>
    <style:font-face style:name="Times New Roman1" svg:font-family="'Times New Roman'" style:font-family-generic="system" style:font-pitch="variable"/>
  </office:font-face-decls>
  <office:styles>
    <style:default-style style:family="graphic">
      <style:graphic-properties draw:shadow-offset-x="0.3cm" draw:shadow-offset-y="0.3cm" draw:start-line-spacing-horizontal="0.283cm" draw:start-line-spacing-vertical="0.283cm" draw:end-line-spacing-horizontal="0.283cm" draw:end-line-spacing-vertical="0.283cm" style:flow-with-text="false"/>
      <style:paragraph-properties style:text-autospace="ideograph-alpha" style:line-break="strict" style:writing-mode="lr-tb" style:font-independent-line-spacing="false">
        <style:tab-stops/>
      </style:paragraph-properties>
      <style:text-properties style:use-window-font-color="true" fo:font-size="12pt" fo:language="it" fo:country="IT" style:letter-kerning="true" style:font-size-asian="12pt" style:language-asian="it" style:country-asian="IT" style:font-size-complex="12pt" style:language-complex="ar" style:country-complex="SA"/>
    </style:default-style>
    <style:default-style style:family="paragraph">
      <style:paragraph-properties fo:hyphenation-ladder-count="no-limit" style:text-autospace="ideograph-alpha" style:punctuation-wrap="hanging" style:line-break="strict" style:tab-stop-distance="1.251cm" style:writing-mode="page"/>
      <style:text-properties style:use-window-font-color="true" style:font-name="Cambria" fo:font-size="12pt" fo:language="it" fo:country="IT" style:letter-kerning="true" style:font-name-asian="SimSun" style:font-size-asian="12pt" style:language-asian="it" style:country-asian="IT" style:font-name-complex="Tahoma" style:font-size-complex="12pt" style:language-complex="ar" style:country-complex="SA" fo:hyphenate="false" fo:hyphenation-remain-char-count="2" fo:hyphenation-push-char-count="2"/>
    </style:default-style>
    <style:default-style style:family="table">
      <style:table-properties table:border-model="collapsing"/>
    </style:default-style>
    <style:default-style style:family="table-row">
      <style:table-row-properties fo:keep-together="auto"/>
    </style:default-style>
    <style:style style:name="Standard" style:family="paragraph" style:class="text">
      <style:paragraph-properties fo:orphans="2" fo:widows="2" fo:hyphenation-ladder-count="no-limit" style:writing-mode="lr-tb"/>
      <style:text-properties style:use-window-font-color="true" style:font-name="Times New Roman" style:letter-kerning="true" style:font-name-asian="SimSun" style:language-asian="hi" style:country-asian="IN" style:font-name-complex="Mangal" style:language-complex="hi" style:country-complex="IN" fo:hyphenate="false" fo:hyphenation-remain-char-count="2" fo:hyphenation-push-char-count="2"/>
    </style:style>
    <style:style style:name="Heading" style:family="paragraph" style:parent-style-name="Standard" style:next-style-name="Text_20_body" style:class="text">
      <style:paragraph-properties fo:margin-top="0.423cm" fo:margin-bottom="0.212cm" fo:keep-with-next="always"/>
      <style:text-properties style:font-name="Arial" fo:font-size="14pt" style:font-name-asian="SimSun" style:font-size-asian="14pt" style:font-name-complex="Mangal" style:font-size-complex="14pt"/>
    </style:style>
    <style:style style:name="Text_20_body" style:display-name="Text body" style:family="paragraph" style:parent-style-name="Standard" style:class="text">
      <style:paragraph-properties fo:margin-top="0cm" fo:margin-bottom="0.212cm"/>
    </style:style>
    <style:style style:name="List" style:family="paragraph" style:parent-style-name="Text_20_body" style:class="list">
      <style:text-properties style:font-name-complex="Mangal1"/>
    </style:style>
    <style:style style:name="Caption" style:family="paragraph" style:parent-style-name="Standard" style:class="extra">
      <style:paragraph-properties fo:margin-top="0.212cm" fo:margin-bottom="0.212cm" text:number-lines="false" text:line-number="0"/>
      <style:text-properties fo:font-size="12pt" fo:font-style="italic" style:font-size-asian="12pt" style:font-style-asian="italic" style:font-name-complex="Mangal1" style:font-size-complex="12pt" style:font-style-complex="italic"/>
    </style:style>
    <style:style style:name="Index" style:family="paragraph" style:parent-style-name="Standard" style:class="index">
      <style:paragraph-properties text:number-lines="false" text:line-number="0"/>
      <style:text-properties style:font-name-complex="Mangal1"/>
    </style:style>
    <style:style style:name="Header" style:family="paragraph" style:parent-style-name="Standard" style:class="extra">
      <style:paragraph-properties text:number-lines="false" text:line-number="0">
        <style:tab-stops>
          <style:tab-stop style:position="8.5cm" style:type="center"/>
          <style:tab-stop style:position="17cm" style:type="right"/>
        </style:tab-stops>
      </style:paragraph-properties>
    </style:style>
    <style:style style:name="Footer" style:family="paragraph" style:parent-style-name="Standard" style:class="extra">
      <style:paragraph-properties text:number-lines="false" text:line-number="0">
        <style:tab-stops>
          <style:tab-stop style:position="8.5cm" style:type="center"/>
          <style:tab-stop style:position="17cm" style:type="right"/>
        </style:tab-stops>
      </style:paragraph-properties>
    </style:style>
    <style:style style:name="Balloon_20_Text" style:display-name="Balloon Text" style:family="paragraph" style:parent-style-name="Standard"/>
    <style:style style:name="List_20_Paragraph" style:display-name="List Paragraph" style:family="paragraph" style:parent-style-name="Standard"/>
    <style:style style:name="Normal_20__28_Web_29_" style:display-name="Normal (Web)" style:family="paragraph" style:parent-style-name="Standard"/>
    <style:style style:name="ListLabel_20_1" style:display-name="ListLabel 1" style:family="text">
      <style:text-properties style:font-name-asian="SimSun" style:font-name-complex="Mangal"/>
    </style:style>
    <style:style style:name="ListLabel_20_2" style:display-name="ListLabel 2" style:family="text">
      <style:text-properties style:font-name-complex="Courier New"/>
    </style:style>
    <style:style style:name="ListLabel_20_3" style:display-name="ListLabel 3" style:family="text">
      <style:text-properties style:font-name-asian="Times New Roman1" style:font-name-complex="Times New Roman1"/>
    </style:style>
    <style:style style:name="ListLabel_20_4" style:display-name="ListLabel 4" style:family="text">
      <style:text-properties fo:color="#00000a" style:font-name-asian="SimSun" style:font-name-complex="Mangal"/>
    </style:style>
    <style:style style:name="Default_20_Paragraph_20_Font" style:display-name="Default Paragraph Font" style:family="text"/>
    <style:style style:name="Intestazione_20_Carattere" style:display-name="Intestazione Carattere" style:family="text" style:parent-style-name="Default_20_Paragraph_20_Font"/>
    <style:style style:name="Piè_20_di_20_pagina_20_Carattere" style:display-name="Piè di pagina Carattere" style:family="text" style:parent-style-name="Default_20_Paragraph_20_Font"/>
    <style:style style:name="Testo_20_fumetto_20_Carattere" style:display-name="Testo fumetto Carattere" style:family="text" style:parent-style-name="Default_20_Paragraph_20_Font"/>
    <style:style style:name="Internet_20_link" style:display-name="Internet link" style:family="text">
      <style:text-properties fo:color="#0563c1" fo:language="zxx" fo:country="none" style:text-underline-style="solid" style:text-underline-width="auto" style:text-underline-color="font-color" style:language-asian="zxx" style:country-asian="none" style:language-complex="zxx" style:country-complex="none"/>
    </style:style>
    <style:style style:name="Strong_20_Emphasis" style:display-name="Strong Emphasis" style:family="text" style:parent-style-name="Default_20_Paragraph_20_Font">
      <style:text-properties fo:font-weight="bold" style:font-weight-asian="bold" style:font-weight-complex="bold"/>
    </style:style>
    <style:style style:name="Graphics" style:family="graphic">
      <style:graphic-properties text:anchor-type="paragraph" svg:x="0cm" svg:y="0cm" style:wrap="none" style:vertical-pos="top" style:vertical-rel="paragraph" style:horizontal-pos="center" style:horizontal-rel="paragraph"/>
    </style:style>
    <text:outline-style style:name="Outline">
      <text:outline-level-style text:level="1" style:num-format="">
        <style:list-level-properties text:list-level-position-and-space-mode="label-alignment">
          <style:list-level-label-alignment text:label-followed-by="listtab" text:list-tab-stop-position="0.762cm" fo:text-indent="-0.762cm" fo:margin-left="0.762cm"/>
        </style:list-level-properties>
      </text:outline-level-style>
      <text:outline-level-style text:level="2" style:num-format="">
        <style:list-level-properties text:list-level-position-and-space-mode="label-alignment">
          <style:list-level-label-alignment text:label-followed-by="listtab" text:list-tab-stop-position="1.016cm" fo:text-indent="-1.016cm" fo:margin-left="1.016cm"/>
        </style:list-level-properties>
      </text:outline-level-style>
      <text:outline-level-style text:level="3" style:num-format="">
        <style:list-level-properties text:list-level-position-and-space-mode="label-alignment">
          <style:list-level-label-alignment text:label-followed-by="listtab" text:list-tab-stop-position="1.27cm" fo:text-indent="-1.27cm" fo:margin-left="1.27cm"/>
        </style:list-level-properties>
      </text:outline-level-style>
      <text:outline-level-style text:level="4" style:num-format="">
        <style:list-level-properties text:list-level-position-and-space-mode="label-alignment">
          <style:list-level-label-alignment text:label-followed-by="listtab" text:list-tab-stop-position="1.524cm" fo:text-indent="-1.524cm" fo:margin-left="1.524cm"/>
        </style:list-level-properties>
      </text:outline-level-style>
      <text:outline-level-style text:level="5" style:num-format="">
        <style:list-level-properties text:list-level-position-and-space-mode="label-alignment">
          <style:list-level-label-alignment text:label-followed-by="listtab" text:list-tab-stop-position="1.778cm" fo:text-indent="-1.778cm" fo:margin-left="1.778cm"/>
        </style:list-level-properties>
      </text:outline-level-style>
      <text:outline-level-style text:level="6" style:num-format="">
        <style:list-level-properties text:list-level-position-and-space-mode="label-alignment">
          <style:list-level-label-alignment text:label-followed-by="listtab" text:list-tab-stop-position="2.032cm" fo:text-indent="-2.032cm" fo:margin-left="2.032cm"/>
        </style:list-level-properties>
      </text:outline-level-style>
      <text:outline-level-style text:level="7" style:num-format="">
        <style:list-level-properties text:list-level-position-and-space-mode="label-alignment">
          <style:list-level-label-alignment text:label-followed-by="listtab" text:list-tab-stop-position="2.286cm" fo:text-indent="-2.286cm" fo:margin-left="2.286cm"/>
        </style:list-level-properties>
      </text:outline-level-style>
      <text:outline-level-style text:level="8" style:num-format="">
        <style:list-level-properties text:list-level-position-and-space-mode="label-alignment">
          <style:list-level-label-alignment text:label-followed-by="listtab" text:list-tab-stop-position="2.54cm" fo:text-indent="-2.54cm" fo:margin-left="2.54cm"/>
        </style:list-level-properties>
      </text:outline-level-style>
      <text:outline-level-style text:level="9" style:num-format="">
        <style:list-level-properties text:list-level-position-and-space-mode="label-alignment">
          <style:list-level-label-alignment text:label-followed-by="listtab" text:list-tab-stop-position="2.794cm" fo:text-indent="-2.794cm" fo:margin-left="2.794cm"/>
        </style:list-level-properties>
      </text:outline-level-style>
      <text:outline-level-style text:level="10" style:num-format="">
        <style:list-level-properties text:list-level-position-and-space-mode="label-alignment">
          <style:list-level-label-alignment text:label-followed-by="listtab" text:list-tab-stop-position="3.048cm" fo:text-indent="-3.048cm" fo:margin-left="3.048cm"/>
        </style:list-level-properties>
      </text:outline-level-style>
    </text:outline-style>
    <text:list-style style:name="WWNum1">
      <text:list-level-style-bullet text:level="1" text:style-name="ListLabel_20_1" text:bullet-char="-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Cambria" style:font-style-name="Regular" style:font-family-generic="roman" style:font-pitch="variable"/>
      </text:list-level-style-bullet>
      <text:list-level-style-bullet text:level="2" text:style-name="ListLabel_20_2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2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2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2">
      <text:list-level-style-bullet text:level="1" text:bullet-char="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2" text:style-name="ListLabel_20_2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2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2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3">
      <text:list-level-style-bullet text:level="1" text:style-name="ListLabel_20_3" text:bullet-char="-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'Times New Roman'" style:font-style-name="Normale" style:font-family-generic="roman" style:font-pitch="variable"/>
      </text:list-level-style-bullet>
      <text:list-level-style-bullet text:level="2" text:style-name="ListLabel_20_2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2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2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list-style style:name="WWNum4">
      <text:list-level-style-bullet text:level="1" text:style-name="ListLabel_20_4" text:bullet-char="-">
        <style:list-level-properties text:list-level-position-and-space-mode="label-alignment">
          <style:list-level-label-alignment text:label-followed-by="listtab" fo:text-indent="-0.635cm" fo:margin-left="1.27cm"/>
        </style:list-level-properties>
        <style:text-properties fo:font-family="Cambria" style:font-style-name="Regular" style:font-family-generic="roman" style:font-pitch="variable"/>
      </text:list-level-style-bullet>
      <text:list-level-style-bullet text:level="2" text:style-name="ListLabel_20_2" text:bullet-char="o">
        <style:list-level-properties text:list-level-position-and-space-mode="label-alignment">
          <style:list-level-label-alignment text:label-followed-by="listtab" fo:text-indent="-0.635cm" fo:margin-left="2.54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3" text:bullet-char="">
        <style:list-level-properties text:list-level-position-and-space-mode="label-alignment">
          <style:list-level-label-alignment text:label-followed-by="listtab" fo:text-indent="-0.635cm" fo:margin-left="3.81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4" text:bullet-char="">
        <style:list-level-properties text:list-level-position-and-space-mode="label-alignment">
          <style:list-level-label-alignment text:label-followed-by="listtab" fo:text-indent="-0.635cm" fo:margin-left="5.08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5" text:style-name="ListLabel_20_2" text:bullet-char="o">
        <style:list-level-properties text:list-level-position-and-space-mode="label-alignment">
          <style:list-level-label-alignment text:label-followed-by="listtab" fo:text-indent="-0.635cm" fo:margin-left="6.35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6" text:bullet-char="">
        <style:list-level-properties text:list-level-position-and-space-mode="label-alignment">
          <style:list-level-label-alignment text:label-followed-by="listtab" fo:text-indent="-0.635cm" fo:margin-left="7.62cm"/>
        </style:list-level-properties>
        <style:text-properties fo:font-family="Wingdings" style:font-style-name="Normale" style:font-pitch="variable" style:font-charset="x-symbol"/>
      </text:list-level-style-bullet>
      <text:list-level-style-bullet text:level="7" text:bullet-char="">
        <style:list-level-properties text:list-level-position-and-space-mode="label-alignment">
          <style:list-level-label-alignment text:label-followed-by="listtab" fo:text-indent="-0.635cm" fo:margin-left="8.89cm"/>
        </style:list-level-properties>
        <style:text-properties fo:font-family="Symbol" style:font-style-name="Normale" style:font-family-generic="roman" style:font-pitch="variable" style:font-charset="x-symbol"/>
      </text:list-level-style-bullet>
      <text:list-level-style-bullet text:level="8" text:style-name="ListLabel_20_2" text:bullet-char="o">
        <style:list-level-properties text:list-level-position-and-space-mode="label-alignment">
          <style:list-level-label-alignment text:label-followed-by="listtab" fo:text-indent="-0.635cm" fo:margin-left="10.16cm"/>
        </style:list-level-properties>
        <style:text-properties fo:font-family="'Courier New'" style:font-style-name="Normale" style:font-family-generic="modern" style:font-pitch="fixed"/>
      </text:list-level-style-bullet>
      <text:list-level-style-bullet text:level="9" text:bullet-char="">
        <style:list-level-properties text:list-level-position-and-space-mode="label-alignment">
          <style:list-level-label-alignment text:label-followed-by="listtab" fo:text-indent="-0.635cm" fo:margin-left="11.43cm"/>
        </style:list-level-properties>
        <style:text-properties fo:font-family="Wingdings" style:font-style-name="Normale" style:font-pitch="variable" style:font-charset="x-symbol"/>
      </text:list-level-style-bullet>
      <text:list-level-style-number text:level="10" style:num-suffix="." style:num-format="1">
        <style:list-level-properties text:list-level-position-and-space-mode="label-alignment">
          <style:list-level-label-alignment text:label-followed-by="listtab" text:list-tab-stop-position="6.985cm" fo:text-indent="-0.635cm" fo:margin-left="6.985cm"/>
        </style:list-level-properties>
      </text:list-level-style-number>
    </text:list-style>
    <text:notes-configuration text:note-class="footnote" style:num-format="1" text:start-value="0" text:footnotes-position="page" text:start-numbering-at="document"/>
    <text:notes-configuration text:note-class="endnote" style:num-format="i" text:start-value="0"/>
    <text:linenumbering-configuration text:number-lines="false" text:offset="0.499cm" style:num-format="1" text:number-position="left" text:increment="5"/>
  </office:styles>
  <office:automatic-styles>
    <style:style style:name="MP1" style:family="paragraph" style:parent-style-name="Header" style:master-page-name="">
      <style:paragraph-properties style:page-number="auto"/>
    </style:style>
    <style:style style:name="MP2" style:family="paragraph" style:parent-style-name="Footer" style:master-page-name="">
      <style:paragraph-properties fo:text-align="center" style:justify-single-word="false" style:page-number="auto"/>
      <style:text-properties style:font-name="PT Sans" style:font-name-complex="Adobe Naskh Medium"/>
    </style:style>
    <style:style style:name="Mfr1" style:family="graphic" style:parent-style-name="Graphics">
      <style:graphic-properties style:vertical-pos="top" style:vertical-rel="baseline" fo:padding="0cm" fo:border="none" style:mirror="none" fo:clip="rect(0cm, 0cm, 0cm, 0cm)" draw:luminance="0%" draw:contrast="0%" draw:red="0%" draw:green="0%" draw:blue="0%" draw:gamma="100%" draw:color-inversion="false" draw:image-opacity="100%" draw:color-mode="standard"/>
    </style:style>
    <style:style style:name="Mfr2" style:family="graphic" style:parent-style-name="Graphics">
      <style:graphic-properties style:horizontal-pos="center" style:horizontal-rel="paragraph" fo:padding="0cm" fo:border="none" style:mirror="none" fo:clip="rect(0cm, 0cm, 0cm, 0cm)" draw:luminance="0%" draw:contrast="0%" draw:red="0%" draw:green="0%" draw:blue="0%" draw:gamma="100%" draw:color-inversion="false" draw:image-opacity="100%" draw:color-mode="standard"/>
    </style:style>
    <style:page-layout style:name="Mpm1">
      <style:page-layout-properties fo:page-width="21.001cm" fo:page-height="29.7cm" style:num-format="1" style:print-orientation="portrait" fo:margin-top="1.501cm" fo:margin-bottom="1.251cm" fo:margin-left="2cm" fo:margin-right="2cm" style:writing-mode="lr-tb" style:layout-grid-color="#c0c0c0" style:layout-grid-lines="26948" style:layout-grid-base-height="0.423cm" style:layout-grid-ruby-height="0cm" style:layout-grid-mode="none" style:layout-grid-ruby-below="false" style:layout-grid-print="false" style:layout-grid-display="fals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>
        <style:header-footer-properties fo:min-height="4.5cm" fo:margin-left="0cm" fo:margin-right="0cm" fo:margin-bottom="4.399cm" style:dynamic-spacing="true"/>
      </style:header-style>
      <style:footer-style>
        <style:header-footer-properties fo:min-height="0.75cm" fo:margin-left="0cm" fo:margin-right="0cm" fo:margin-top="0.649cm" style:dynamic-spacing="true"/>
      </style:footer-style>
    </style:page-layout>
    <style:page-layout style:name="Mpm2">
      <style:page-layout-properties fo:page-width="21.59cm" fo:page-height="27.94cm" style:num-format="1" style:print-orientation="portrait" fo:margin-top="2.54cm" fo:margin-bottom="2.54cm" fo:margin-left="3.175cm" fo:margin-right="3.175cm" style:writing-mode="lr-tb" style:layout-grid-color="#c0c0c0" style:layout-grid-lines="22860" style:layout-grid-base-height="0.423cm" style:layout-grid-ruby-height="0cm" style:layout-grid-mode="none" style:layout-grid-ruby-below="false" style:layout-grid-print="false" style:layout-grid-display="false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  <style:page-layout style:name="Mpm3">
      <style:page-layout-properties fo:page-width="21.001cm" fo:page-height="29.7cm" style:num-format="1" style:print-orientation="portrait" fo:margin-top="2cm" fo:margin-bottom="2cm" fo:margin-left="2cm" fo:margin-right="2cm" style:writing-mode="lr-tb" style:footnote-max-height="0cm">
        <style:footnote-sep style:width="0.018cm" style:distance-before-sep="0.101cm" style:distance-after-sep="0.101cm" style:adjustment="left" style:rel-width="25%" style:color="#000000"/>
      </style:page-layout-properties>
      <style:header-style/>
      <style:footer-style/>
    </style:page-layout>
  </office:automatic-styles>
  <office:master-styles>
    <style:master-page style:name="Standard" style:page-layout-name="Mpm1">
      <style:header>
        <text:p text:style-name="MP1">
          <draw:frame draw:style-name="Mfr1" draw:name="immagini1" text:anchor-type="as-char" svg:width="3.073cm" svg:height="3.254cm" draw:z-index="2">
            <draw:image xlink:href="Pictures/10000201000004CF0000051864360A5F.png" xlink:type="simple" xlink:show="embed" xlink:actuate="onLoad"/>
          </draw:frame>
          <draw:frame draw:style-name="Mfr2" draw:name="1" text:anchor-type="char" svg:width="2.798cm" svg:height="3.815cm" draw:z-index="0">
            <draw:image xlink:href="Pictures/1000020100000200000002BAC0EBB8D6.png" xlink:type="simple" xlink:show="embed" xlink:actuate="onLoad"/>
          </draw:frame>
          <draw:frame draw:style-name="Mfr2" draw:name="2" text:anchor-type="char" svg:width="6.985cm" svg:height="1.621cm" draw:z-index="1">
            <draw:image xlink:href="Pictures/10000201000001900000005D4703F606.png" xlink:type="simple" xlink:show="embed" xlink:actuate="onLoad"/>
          </draw:frame>
        </text:p>
      </style:header>
      <style:footer>
        <text:p text:style-name="MP2">Progetto: Arese, la Città dei Promotori Culturali</text:p>
      </style:footer>
    </style:master-page>
    <style:master-page style:name="Converted1" style:page-layout-name="Mpm2"/>
    <style:master-page style:name="Converted2" style:page-layout-name="Mpm3"/>
    <style:master-page style:name="Converted3" style:page-layout-name="Mpm2"/>
    <style:master-page style:name="Converted4" style:page-layout-name="Mpm3"/>
  </office:master-styles>
</office:document-styles>
</file>